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5"/>
  </p:notesMasterIdLst>
  <p:handoutMasterIdLst>
    <p:handoutMasterId r:id="rId66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353" r:id="rId44"/>
    <p:sldId id="291" r:id="rId45"/>
    <p:sldId id="341" r:id="rId46"/>
    <p:sldId id="339" r:id="rId47"/>
    <p:sldId id="340" r:id="rId48"/>
    <p:sldId id="342" r:id="rId49"/>
    <p:sldId id="343" r:id="rId50"/>
    <p:sldId id="338" r:id="rId51"/>
    <p:sldId id="346" r:id="rId52"/>
    <p:sldId id="347" r:id="rId53"/>
    <p:sldId id="351" r:id="rId54"/>
    <p:sldId id="348" r:id="rId55"/>
    <p:sldId id="344" r:id="rId56"/>
    <p:sldId id="279" r:id="rId57"/>
    <p:sldId id="282" r:id="rId58"/>
    <p:sldId id="292" r:id="rId59"/>
    <p:sldId id="349" r:id="rId60"/>
    <p:sldId id="293" r:id="rId61"/>
    <p:sldId id="295" r:id="rId62"/>
    <p:sldId id="294" r:id="rId63"/>
    <p:sldId id="305" r:id="rId64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BF7"/>
    <a:srgbClr val="9BC2E6"/>
    <a:srgbClr val="FFCCFF"/>
    <a:srgbClr val="FF4BF2"/>
    <a:srgbClr val="9966FF"/>
    <a:srgbClr val="CC3399"/>
    <a:srgbClr val="FF3399"/>
    <a:srgbClr val="203864"/>
    <a:srgbClr val="7030A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1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ylinder 122">
            <a:extLst>
              <a:ext uri="{FF2B5EF4-FFF2-40B4-BE49-F238E27FC236}">
                <a16:creationId xmlns:a16="http://schemas.microsoft.com/office/drawing/2014/main" id="{8CD16989-C80F-46A8-AF98-E5C1AA280C60}"/>
              </a:ext>
            </a:extLst>
          </p:cNvPr>
          <p:cNvSpPr/>
          <p:nvPr/>
        </p:nvSpPr>
        <p:spPr>
          <a:xfrm>
            <a:off x="8538103" y="6352523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2" name="Cylinder 121">
            <a:extLst>
              <a:ext uri="{FF2B5EF4-FFF2-40B4-BE49-F238E27FC236}">
                <a16:creationId xmlns:a16="http://schemas.microsoft.com/office/drawing/2014/main" id="{79C5FF21-1496-4F7D-B4C9-BB23E93C2AB0}"/>
              </a:ext>
            </a:extLst>
          </p:cNvPr>
          <p:cNvSpPr/>
          <p:nvPr/>
        </p:nvSpPr>
        <p:spPr>
          <a:xfrm>
            <a:off x="8457824" y="6501901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1" name="Cylinder 120">
            <a:extLst>
              <a:ext uri="{FF2B5EF4-FFF2-40B4-BE49-F238E27FC236}">
                <a16:creationId xmlns:a16="http://schemas.microsoft.com/office/drawing/2014/main" id="{B8675795-78D4-4D50-AAC6-D11BFFA619C8}"/>
              </a:ext>
            </a:extLst>
          </p:cNvPr>
          <p:cNvSpPr/>
          <p:nvPr/>
        </p:nvSpPr>
        <p:spPr>
          <a:xfrm>
            <a:off x="6277436" y="6191392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120" name="Cylinder 119">
            <a:extLst>
              <a:ext uri="{FF2B5EF4-FFF2-40B4-BE49-F238E27FC236}">
                <a16:creationId xmlns:a16="http://schemas.microsoft.com/office/drawing/2014/main" id="{250D58B9-8D8F-4FA0-AFFD-A0501EC71110}"/>
              </a:ext>
            </a:extLst>
          </p:cNvPr>
          <p:cNvSpPr/>
          <p:nvPr/>
        </p:nvSpPr>
        <p:spPr>
          <a:xfrm>
            <a:off x="6112080" y="6336425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5916509" y="6497556"/>
            <a:ext cx="1287914" cy="890039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4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Teranet</a:t>
            </a:r>
            <a:endParaRPr lang="en-CA" sz="2400" b="1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8352034" y="6658686"/>
            <a:ext cx="940038" cy="567778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434783" y="4406758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433168" y="474963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505784" y="4378366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7823178" y="4009034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6026380" y="4941723"/>
            <a:ext cx="1062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80656" y="1675518"/>
            <a:ext cx="11507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4076203" y="4090120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094982" y="385549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205375" y="355711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376735" y="2465579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789666" y="2726285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016537" y="2143884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348516" y="2714589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834008" y="5194167"/>
            <a:ext cx="148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854191" y="4653382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3498663" y="2825358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037343" y="93175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80656" y="943648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1878997" y="2831625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1881532" y="3557753"/>
            <a:ext cx="11364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4046423" y="501927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323495" y="214388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00980" y="1222685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2259424" y="5250686"/>
            <a:ext cx="172278" cy="2459897"/>
          </a:xfrm>
          <a:prstGeom prst="bentConnector3">
            <a:avLst>
              <a:gd name="adj1" fmla="val -13269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16200000" flipH="1">
            <a:off x="6381341" y="6318431"/>
            <a:ext cx="355504" cy="2745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1249746" y="3849996"/>
            <a:ext cx="608901" cy="1081570"/>
          </a:xfrm>
          <a:prstGeom prst="bentConnector4">
            <a:avLst>
              <a:gd name="adj1" fmla="val -37543"/>
              <a:gd name="adj2" fmla="val 80072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320814" y="3286090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022747" y="2953631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756966" y="3546796"/>
            <a:ext cx="5638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341908" y="3533342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323678" y="295315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17016" y="4317162"/>
            <a:ext cx="531821" cy="1477170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6396" y="4206321"/>
            <a:ext cx="1287914" cy="1337728"/>
          </a:xfrm>
          <a:prstGeom prst="can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Dep. Of 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7204423" y="6942575"/>
            <a:ext cx="114761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86555B-AF44-42EA-80AF-9ABF5E11120F}"/>
              </a:ext>
            </a:extLst>
          </p:cNvPr>
          <p:cNvSpPr txBox="1"/>
          <p:nvPr/>
        </p:nvSpPr>
        <p:spPr>
          <a:xfrm>
            <a:off x="2855376" y="1304311"/>
            <a:ext cx="13461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census_year</a:t>
            </a:r>
            <a:endParaRPr lang="en-CA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C8CB07-1F1C-4B60-B7E4-A1650228EFE3}"/>
              </a:ext>
            </a:extLst>
          </p:cNvPr>
          <p:cNvSpPr txBox="1"/>
          <p:nvPr/>
        </p:nvSpPr>
        <p:spPr>
          <a:xfrm>
            <a:off x="1881582" y="1305249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9E4C4E-AA85-4E55-B49E-88F7C3566124}"/>
              </a:ext>
            </a:extLst>
          </p:cNvPr>
          <p:cNvSpPr txBox="1"/>
          <p:nvPr/>
        </p:nvSpPr>
        <p:spPr>
          <a:xfrm>
            <a:off x="2926614" y="3197914"/>
            <a:ext cx="12781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tts_year</a:t>
            </a:r>
            <a:endParaRPr lang="en-CA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CE76C9-6B0D-4D9A-B500-7618F87890B3}"/>
              </a:ext>
            </a:extLst>
          </p:cNvPr>
          <p:cNvSpPr txBox="1"/>
          <p:nvPr/>
        </p:nvSpPr>
        <p:spPr>
          <a:xfrm>
            <a:off x="1881555" y="3197914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E75FA8A-7522-41FA-AD6B-C194D6CB2B87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5314082" y="4329640"/>
            <a:ext cx="712298" cy="1212249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99D59E-A6A5-4B54-BAC5-0707BD5C28BB}"/>
              </a:ext>
            </a:extLst>
          </p:cNvPr>
          <p:cNvCxnSpPr>
            <a:cxnSpLocks/>
          </p:cNvCxnSpPr>
          <p:nvPr/>
        </p:nvCxnSpPr>
        <p:spPr>
          <a:xfrm flipH="1">
            <a:off x="4146383" y="5794332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47849DC-156C-4FA0-A623-21C452493947}"/>
              </a:ext>
            </a:extLst>
          </p:cNvPr>
          <p:cNvCxnSpPr>
            <a:cxnSpLocks/>
          </p:cNvCxnSpPr>
          <p:nvPr/>
        </p:nvCxnSpPr>
        <p:spPr>
          <a:xfrm flipH="1" flipV="1">
            <a:off x="3575243" y="6241243"/>
            <a:ext cx="1" cy="560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82EB2F13-E939-472E-9A13-2A8F1A7FC500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7016992" y="4875185"/>
            <a:ext cx="1479404" cy="76050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24AF9BB-01DF-4415-8E9E-D2740042CE82}"/>
              </a:ext>
            </a:extLst>
          </p:cNvPr>
          <p:cNvSpPr txBox="1"/>
          <p:nvPr/>
        </p:nvSpPr>
        <p:spPr>
          <a:xfrm>
            <a:off x="3738689" y="931231"/>
            <a:ext cx="4627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386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23542" y="356019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Selected features</a:t>
            </a:r>
            <a:endParaRPr lang="en-CA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F7C2D-D10E-482C-959E-F5FC9EBA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13" y="550990"/>
            <a:ext cx="1742800" cy="1197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C8988-3DB8-47EE-A04C-5C36D2B6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9" y="1926456"/>
            <a:ext cx="2333625" cy="2657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EDA8CF-BC02-43AD-9C99-2AF30C99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04" y="1877896"/>
            <a:ext cx="2162175" cy="2371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2DCEA2-7CBB-4F3F-B3F0-64E6157A8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504" y="4113887"/>
            <a:ext cx="200977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416A8F-F087-4BD2-ABC9-A08E4DE92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090" y="1980289"/>
            <a:ext cx="2105025" cy="2114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DF500-6787-4E4B-B38A-62E96BBD7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327" y="4018637"/>
            <a:ext cx="2114550" cy="561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9BB869-BC41-4FC7-AD78-5ABB9AFF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725" y="1980289"/>
            <a:ext cx="2133600" cy="2124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E5E6D0-A8A3-4D43-BDE3-5DF56B6D6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963" y="4065754"/>
            <a:ext cx="2019300" cy="523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1543FE-3ED7-4B6D-94EA-81A3FCBBFC5F}"/>
              </a:ext>
            </a:extLst>
          </p:cNvPr>
          <p:cNvSpPr txBox="1"/>
          <p:nvPr/>
        </p:nvSpPr>
        <p:spPr>
          <a:xfrm>
            <a:off x="4027177" y="1087605"/>
            <a:ext cx="9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</a:t>
            </a:r>
            <a:endParaRPr lang="en-C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A97DCE-3BA1-44A1-93F0-30401A1B3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3504" y="4656275"/>
            <a:ext cx="2047875" cy="2047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A76812-D8C3-4E61-86AA-30F407DA1F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353" y="6776494"/>
            <a:ext cx="2162175" cy="5143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E5D664-8992-4840-A565-CBE09128CA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5665" y="4656275"/>
            <a:ext cx="2076450" cy="2057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36CEAC-3126-453C-A78C-305D013F2B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713" y="6776494"/>
            <a:ext cx="2381250" cy="495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D2737D-3BC2-475F-A3E1-7419CC2FB8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7350" y="4652424"/>
            <a:ext cx="2085975" cy="2095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5767A0-CFC2-4B37-9F8F-A584CACB6C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4499" y="6750340"/>
            <a:ext cx="2295525" cy="495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0C9F55-3B83-470B-92B9-CA40D9B3B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266" y="4641526"/>
            <a:ext cx="2076450" cy="2066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AB8C1F-B965-4769-ACDF-3F2242822F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193" y="6776494"/>
            <a:ext cx="2085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07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6639</TotalTime>
  <Words>2859</Words>
  <Application>Microsoft Office PowerPoint</Application>
  <PresentationFormat>Custom</PresentationFormat>
  <Paragraphs>1002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34</cp:revision>
  <dcterms:created xsi:type="dcterms:W3CDTF">2019-09-20T15:36:42Z</dcterms:created>
  <dcterms:modified xsi:type="dcterms:W3CDTF">2019-09-28T17:28:10Z</dcterms:modified>
</cp:coreProperties>
</file>